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4" r:id="rId4"/>
    <p:sldMasterId id="2147483715" r:id="rId5"/>
    <p:sldMasterId id="2147483716" r:id="rId6"/>
  </p:sldMasterIdLst>
  <p:notesMasterIdLst>
    <p:notesMasterId r:id="rId7"/>
  </p:notesMasterIdLst>
  <p:sldIdLst>
    <p:sldId id="256" r:id="rId8"/>
    <p:sldId id="257" r:id="rId9"/>
    <p:sldId id="258" r:id="rId10"/>
  </p:sldIdLst>
  <p:sldSz cy="5143500" cx="9144000"/>
  <p:notesSz cx="6858000" cy="9144000"/>
  <p:embeddedFontLst>
    <p:embeddedFont>
      <p:font typeface="IBM Plex Sans"/>
      <p:regular r:id="rId11"/>
      <p:bold r:id="rId12"/>
      <p:italic r:id="rId13"/>
      <p:boldItalic r:id="rId14"/>
    </p:embeddedFont>
    <p:embeddedFont>
      <p:font typeface="Roboto"/>
      <p:regular r:id="rId15"/>
      <p:bold r:id="rId16"/>
      <p:italic r:id="rId17"/>
      <p:boldItalic r:id="rId18"/>
    </p:embeddedFont>
    <p:embeddedFont>
      <p:font typeface="IBM Plex Sans Medium"/>
      <p:regular r:id="rId19"/>
      <p:bold r:id="rId20"/>
      <p:italic r:id="rId21"/>
      <p:boldItalic r:id="rId22"/>
    </p:embeddedFont>
    <p:embeddedFont>
      <p:font typeface="Helvetica Neue"/>
      <p:regular r:id="rId23"/>
      <p:bold r:id="rId24"/>
      <p:italic r:id="rId25"/>
      <p:boldItalic r:id="rId26"/>
    </p:embeddedFont>
    <p:embeddedFont>
      <p:font typeface="IBM Plex Sans SemiBold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BMPlexSansMedium-bold.fntdata"/><Relationship Id="rId22" Type="http://schemas.openxmlformats.org/officeDocument/2006/relationships/font" Target="fonts/IBMPlexSansMedium-boldItalic.fntdata"/><Relationship Id="rId21" Type="http://schemas.openxmlformats.org/officeDocument/2006/relationships/font" Target="fonts/IBMPlexSansMedium-italic.fntdata"/><Relationship Id="rId24" Type="http://schemas.openxmlformats.org/officeDocument/2006/relationships/font" Target="fonts/HelveticaNeue-bold.fntdata"/><Relationship Id="rId23" Type="http://schemas.openxmlformats.org/officeDocument/2006/relationships/font" Target="fonts/HelveticaNeue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HelveticaNeue-boldItalic.fntdata"/><Relationship Id="rId25" Type="http://schemas.openxmlformats.org/officeDocument/2006/relationships/font" Target="fonts/HelveticaNeue-italic.fntdata"/><Relationship Id="rId28" Type="http://schemas.openxmlformats.org/officeDocument/2006/relationships/font" Target="fonts/IBMPlexSansSemiBold-bold.fntdata"/><Relationship Id="rId27" Type="http://schemas.openxmlformats.org/officeDocument/2006/relationships/font" Target="fonts/IBMPlexSansSemiBold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IBMPlexSansSemiBold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0" Type="http://schemas.openxmlformats.org/officeDocument/2006/relationships/font" Target="fonts/IBMPlexSansSemiBold-boldItalic.fntdata"/><Relationship Id="rId11" Type="http://schemas.openxmlformats.org/officeDocument/2006/relationships/font" Target="fonts/IBMPlexSans-regular.fntdata"/><Relationship Id="rId10" Type="http://schemas.openxmlformats.org/officeDocument/2006/relationships/slide" Target="slides/slide3.xml"/><Relationship Id="rId13" Type="http://schemas.openxmlformats.org/officeDocument/2006/relationships/font" Target="fonts/IBMPlexSans-italic.fntdata"/><Relationship Id="rId12" Type="http://schemas.openxmlformats.org/officeDocument/2006/relationships/font" Target="fonts/IBMPlexSans-bold.fntdata"/><Relationship Id="rId15" Type="http://schemas.openxmlformats.org/officeDocument/2006/relationships/font" Target="fonts/Roboto-regular.fntdata"/><Relationship Id="rId14" Type="http://schemas.openxmlformats.org/officeDocument/2006/relationships/font" Target="fonts/IBMPlexSans-boldItalic.fntdata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19" Type="http://schemas.openxmlformats.org/officeDocument/2006/relationships/font" Target="fonts/IBMPlexSansMedium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3b6fb78c72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3b6fb78c72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3cbce5e0c1_1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3cbce5e0c1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72B4D"/>
              </a:buClr>
              <a:buSzPts val="1050"/>
              <a:buFont typeface="Verdana"/>
              <a:buChar char="●"/>
            </a:pPr>
            <a:r>
              <a:rPr lang="ru" sz="1050">
                <a:solidFill>
                  <a:srgbClr val="172B4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Считаем описательные статистики </a:t>
            </a:r>
            <a:endParaRPr sz="1050">
              <a:solidFill>
                <a:srgbClr val="172B4D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050"/>
              <a:buFont typeface="Verdana"/>
              <a:buChar char="●"/>
            </a:pPr>
            <a:r>
              <a:rPr lang="ru" sz="1050">
                <a:solidFill>
                  <a:srgbClr val="172B4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Проверяем на нормальность</a:t>
            </a:r>
            <a:endParaRPr sz="1050">
              <a:solidFill>
                <a:srgbClr val="172B4D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050"/>
              <a:buFont typeface="Verdana"/>
              <a:buChar char="●"/>
            </a:pPr>
            <a:r>
              <a:rPr lang="ru" sz="1050">
                <a:solidFill>
                  <a:srgbClr val="172B4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Если нужно чистим/преобразовываем данные</a:t>
            </a:r>
            <a:endParaRPr sz="1050">
              <a:solidFill>
                <a:srgbClr val="172B4D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050"/>
              <a:buFont typeface="Verdana"/>
              <a:buChar char="●"/>
            </a:pPr>
            <a:r>
              <a:rPr lang="ru" sz="1050">
                <a:solidFill>
                  <a:srgbClr val="172B4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Проверяем гомогенность дисперсий</a:t>
            </a:r>
            <a:endParaRPr sz="1050">
              <a:solidFill>
                <a:srgbClr val="172B4D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rgbClr val="172B4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4) Выбираем критерий и прогоняем через него данные</a:t>
            </a:r>
            <a:endParaRPr sz="1050">
              <a:solidFill>
                <a:srgbClr val="172B4D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43059713e2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43059713e2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png"/><Relationship Id="rId10" Type="http://schemas.openxmlformats.org/officeDocument/2006/relationships/image" Target="../media/image14.png"/><Relationship Id="rId13" Type="http://schemas.openxmlformats.org/officeDocument/2006/relationships/image" Target="../media/image16.png"/><Relationship Id="rId1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5" Type="http://schemas.openxmlformats.org/officeDocument/2006/relationships/image" Target="../media/image5.png"/><Relationship Id="rId1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7.png"/><Relationship Id="rId8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.png"/><Relationship Id="rId3" Type="http://schemas.openxmlformats.org/officeDocument/2006/relationships/image" Target="../media/image30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.png"/><Relationship Id="rId3" Type="http://schemas.openxmlformats.org/officeDocument/2006/relationships/image" Target="../media/image30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3.png"/><Relationship Id="rId3" Type="http://schemas.openxmlformats.org/officeDocument/2006/relationships/image" Target="../media/image30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.png"/><Relationship Id="rId3" Type="http://schemas.openxmlformats.org/officeDocument/2006/relationships/image" Target="../media/image3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Relationship Id="rId3" Type="http://schemas.openxmlformats.org/officeDocument/2006/relationships/image" Target="../media/image3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5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6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5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7725538" y="378754"/>
            <a:ext cx="60300" cy="7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5"/>
          <p:cNvSpPr/>
          <p:nvPr/>
        </p:nvSpPr>
        <p:spPr>
          <a:xfrm>
            <a:off x="7644430" y="378592"/>
            <a:ext cx="69600" cy="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5"/>
          <p:cNvSpPr/>
          <p:nvPr/>
        </p:nvSpPr>
        <p:spPr>
          <a:xfrm>
            <a:off x="7618169" y="380539"/>
            <a:ext cx="0" cy="74732"/>
          </a:xfrm>
          <a:custGeom>
            <a:rect b="b" l="l" r="r" t="t"/>
            <a:pathLst>
              <a:path extrusionOk="0" h="170815" w="120000">
                <a:moveTo>
                  <a:pt x="0" y="0"/>
                </a:moveTo>
                <a:lnTo>
                  <a:pt x="0" y="170801"/>
                </a:lnTo>
              </a:path>
            </a:pathLst>
          </a:custGeom>
          <a:noFill/>
          <a:ln cap="flat" cmpd="sng" w="35500">
            <a:solidFill>
              <a:srgbClr val="0809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5"/>
          <p:cNvSpPr/>
          <p:nvPr/>
        </p:nvSpPr>
        <p:spPr>
          <a:xfrm>
            <a:off x="7607904" y="347889"/>
            <a:ext cx="20802" cy="20280"/>
          </a:xfrm>
          <a:custGeom>
            <a:rect b="b" l="l" r="r" t="t"/>
            <a:pathLst>
              <a:path extrusionOk="0" h="46355" w="45719">
                <a:moveTo>
                  <a:pt x="29109" y="0"/>
                </a:moveTo>
                <a:lnTo>
                  <a:pt x="16125" y="0"/>
                </a:lnTo>
                <a:lnTo>
                  <a:pt x="10575" y="2041"/>
                </a:lnTo>
                <a:lnTo>
                  <a:pt x="6491" y="6481"/>
                </a:lnTo>
                <a:lnTo>
                  <a:pt x="2094" y="10921"/>
                </a:lnTo>
                <a:lnTo>
                  <a:pt x="0" y="16386"/>
                </a:lnTo>
                <a:lnTo>
                  <a:pt x="0" y="29370"/>
                </a:lnTo>
                <a:lnTo>
                  <a:pt x="2094" y="3482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57"/>
                </a:lnTo>
                <a:lnTo>
                  <a:pt x="29109" y="45757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26"/>
                </a:lnTo>
                <a:lnTo>
                  <a:pt x="45119" y="29370"/>
                </a:lnTo>
                <a:lnTo>
                  <a:pt x="45119" y="16386"/>
                </a:lnTo>
                <a:lnTo>
                  <a:pt x="43035" y="10921"/>
                </a:lnTo>
                <a:lnTo>
                  <a:pt x="38637" y="6481"/>
                </a:lnTo>
                <a:lnTo>
                  <a:pt x="34553" y="2041"/>
                </a:lnTo>
                <a:lnTo>
                  <a:pt x="29109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7462026" y="378592"/>
            <a:ext cx="129900" cy="78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7364967" y="350287"/>
            <a:ext cx="84000" cy="105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7304674" y="380539"/>
            <a:ext cx="49406" cy="74732"/>
          </a:xfrm>
          <a:custGeom>
            <a:rect b="b" l="l" r="r" t="t"/>
            <a:pathLst>
              <a:path extrusionOk="0" h="170815" w="108584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280" y="170801"/>
                </a:lnTo>
                <a:lnTo>
                  <a:pt x="108268" y="170801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7295980" y="350144"/>
            <a:ext cx="0" cy="105291"/>
          </a:xfrm>
          <a:custGeom>
            <a:rect b="b" l="l" r="r" t="t"/>
            <a:pathLst>
              <a:path extrusionOk="0" h="240665" w="120000">
                <a:moveTo>
                  <a:pt x="0" y="0"/>
                </a:moveTo>
                <a:lnTo>
                  <a:pt x="0" y="240128"/>
                </a:lnTo>
              </a:path>
            </a:pathLst>
          </a:custGeom>
          <a:noFill/>
          <a:ln cap="flat" cmpd="sng" w="35500">
            <a:solidFill>
              <a:srgbClr val="0809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7196755" y="378479"/>
            <a:ext cx="78000" cy="78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7107367" y="378476"/>
            <a:ext cx="78000" cy="78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6996020" y="349028"/>
            <a:ext cx="98100" cy="108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6850237" y="325188"/>
            <a:ext cx="99390" cy="168354"/>
          </a:xfrm>
          <a:custGeom>
            <a:rect b="b" l="l" r="r" t="t"/>
            <a:pathLst>
              <a:path extrusionOk="0" h="384809" w="218440">
                <a:moveTo>
                  <a:pt x="48061" y="35644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9"/>
                </a:lnTo>
                <a:lnTo>
                  <a:pt x="107422" y="371279"/>
                </a:lnTo>
                <a:lnTo>
                  <a:pt x="120773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49"/>
                </a:lnTo>
                <a:close/>
              </a:path>
              <a:path extrusionOk="0" h="384809" w="218440">
                <a:moveTo>
                  <a:pt x="191934" y="243186"/>
                </a:moveTo>
                <a:lnTo>
                  <a:pt x="146278" y="243186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34"/>
                </a:lnTo>
                <a:lnTo>
                  <a:pt x="160204" y="258096"/>
                </a:lnTo>
                <a:lnTo>
                  <a:pt x="160204" y="269248"/>
                </a:lnTo>
                <a:lnTo>
                  <a:pt x="137901" y="308058"/>
                </a:lnTo>
                <a:lnTo>
                  <a:pt x="115504" y="314807"/>
                </a:lnTo>
                <a:lnTo>
                  <a:pt x="113190" y="322398"/>
                </a:lnTo>
                <a:lnTo>
                  <a:pt x="106135" y="337053"/>
                </a:lnTo>
                <a:lnTo>
                  <a:pt x="94997" y="348639"/>
                </a:lnTo>
                <a:lnTo>
                  <a:pt x="80678" y="356255"/>
                </a:lnTo>
                <a:lnTo>
                  <a:pt x="64081" y="358994"/>
                </a:lnTo>
                <a:lnTo>
                  <a:pt x="120773" y="358994"/>
                </a:lnTo>
                <a:lnTo>
                  <a:pt x="123821" y="356189"/>
                </a:lnTo>
                <a:lnTo>
                  <a:pt x="135283" y="336921"/>
                </a:lnTo>
                <a:lnTo>
                  <a:pt x="155510" y="327222"/>
                </a:lnTo>
                <a:lnTo>
                  <a:pt x="171526" y="311872"/>
                </a:lnTo>
                <a:lnTo>
                  <a:pt x="182064" y="292129"/>
                </a:lnTo>
                <a:lnTo>
                  <a:pt x="185858" y="269248"/>
                </a:lnTo>
                <a:lnTo>
                  <a:pt x="185753" y="255866"/>
                </a:lnTo>
                <a:lnTo>
                  <a:pt x="183868" y="248976"/>
                </a:lnTo>
                <a:lnTo>
                  <a:pt x="191934" y="243186"/>
                </a:lnTo>
                <a:close/>
              </a:path>
              <a:path extrusionOk="0" h="384809" w="218440">
                <a:moveTo>
                  <a:pt x="84604" y="256431"/>
                </a:moveTo>
                <a:lnTo>
                  <a:pt x="83348" y="256431"/>
                </a:lnTo>
                <a:lnTo>
                  <a:pt x="73332" y="258446"/>
                </a:lnTo>
                <a:lnTo>
                  <a:pt x="65181" y="263939"/>
                </a:lnTo>
                <a:lnTo>
                  <a:pt x="59700" y="272087"/>
                </a:lnTo>
                <a:lnTo>
                  <a:pt x="57694" y="282064"/>
                </a:lnTo>
                <a:lnTo>
                  <a:pt x="59700" y="292049"/>
                </a:lnTo>
                <a:lnTo>
                  <a:pt x="65181" y="300204"/>
                </a:lnTo>
                <a:lnTo>
                  <a:pt x="73332" y="305702"/>
                </a:lnTo>
                <a:lnTo>
                  <a:pt x="83348" y="307718"/>
                </a:lnTo>
                <a:lnTo>
                  <a:pt x="93320" y="305702"/>
                </a:lnTo>
                <a:lnTo>
                  <a:pt x="101475" y="300204"/>
                </a:lnTo>
                <a:lnTo>
                  <a:pt x="106981" y="292049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35"/>
                </a:lnTo>
                <a:lnTo>
                  <a:pt x="120029" y="256725"/>
                </a:lnTo>
                <a:lnTo>
                  <a:pt x="87222" y="256725"/>
                </a:lnTo>
                <a:lnTo>
                  <a:pt x="85861" y="256526"/>
                </a:lnTo>
                <a:lnTo>
                  <a:pt x="84604" y="256431"/>
                </a:lnTo>
                <a:close/>
              </a:path>
              <a:path extrusionOk="0" h="384809" w="218440">
                <a:moveTo>
                  <a:pt x="145744" y="218204"/>
                </a:moveTo>
                <a:lnTo>
                  <a:pt x="109518" y="230407"/>
                </a:lnTo>
                <a:lnTo>
                  <a:pt x="87222" y="256725"/>
                </a:lnTo>
                <a:lnTo>
                  <a:pt x="120029" y="256725"/>
                </a:lnTo>
                <a:lnTo>
                  <a:pt x="126907" y="248128"/>
                </a:lnTo>
                <a:lnTo>
                  <a:pt x="133608" y="244547"/>
                </a:lnTo>
                <a:lnTo>
                  <a:pt x="146278" y="243186"/>
                </a:lnTo>
                <a:lnTo>
                  <a:pt x="191934" y="243186"/>
                </a:lnTo>
                <a:lnTo>
                  <a:pt x="197711" y="239038"/>
                </a:lnTo>
                <a:lnTo>
                  <a:pt x="207134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extrusionOk="0" h="384809" w="218440">
                <a:moveTo>
                  <a:pt x="207138" y="157188"/>
                </a:moveTo>
                <a:lnTo>
                  <a:pt x="169534" y="157188"/>
                </a:lnTo>
                <a:lnTo>
                  <a:pt x="178734" y="163009"/>
                </a:lnTo>
                <a:lnTo>
                  <a:pt x="185917" y="171137"/>
                </a:lnTo>
                <a:lnTo>
                  <a:pt x="190588" y="181073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4" y="227459"/>
                </a:lnTo>
                <a:lnTo>
                  <a:pt x="208462" y="225826"/>
                </a:lnTo>
                <a:lnTo>
                  <a:pt x="215423" y="210025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5"/>
                </a:lnTo>
                <a:lnTo>
                  <a:pt x="207138" y="157188"/>
                </a:lnTo>
                <a:close/>
              </a:path>
              <a:path extrusionOk="0" h="384809" w="218440">
                <a:moveTo>
                  <a:pt x="64081" y="0"/>
                </a:moveTo>
                <a:lnTo>
                  <a:pt x="25591" y="13437"/>
                </a:lnTo>
                <a:lnTo>
                  <a:pt x="3939" y="50109"/>
                </a:lnTo>
                <a:lnTo>
                  <a:pt x="0" y="83337"/>
                </a:lnTo>
                <a:lnTo>
                  <a:pt x="0" y="110227"/>
                </a:lnTo>
                <a:lnTo>
                  <a:pt x="14030" y="150278"/>
                </a:lnTo>
                <a:lnTo>
                  <a:pt x="40208" y="182989"/>
                </a:lnTo>
                <a:lnTo>
                  <a:pt x="39056" y="185879"/>
                </a:lnTo>
                <a:lnTo>
                  <a:pt x="38428" y="189030"/>
                </a:lnTo>
                <a:lnTo>
                  <a:pt x="38428" y="192318"/>
                </a:lnTo>
                <a:lnTo>
                  <a:pt x="40448" y="202302"/>
                </a:lnTo>
                <a:lnTo>
                  <a:pt x="45954" y="210453"/>
                </a:lnTo>
                <a:lnTo>
                  <a:pt x="54109" y="215947"/>
                </a:lnTo>
                <a:lnTo>
                  <a:pt x="64081" y="217961"/>
                </a:lnTo>
                <a:lnTo>
                  <a:pt x="74053" y="215947"/>
                </a:lnTo>
                <a:lnTo>
                  <a:pt x="82209" y="210453"/>
                </a:lnTo>
                <a:lnTo>
                  <a:pt x="87714" y="202302"/>
                </a:lnTo>
                <a:lnTo>
                  <a:pt x="89735" y="192318"/>
                </a:lnTo>
                <a:lnTo>
                  <a:pt x="87714" y="182339"/>
                </a:lnTo>
                <a:lnTo>
                  <a:pt x="82209" y="174188"/>
                </a:lnTo>
                <a:lnTo>
                  <a:pt x="74053" y="168691"/>
                </a:lnTo>
                <a:lnTo>
                  <a:pt x="65532" y="166968"/>
                </a:lnTo>
                <a:lnTo>
                  <a:pt x="60207" y="166968"/>
                </a:lnTo>
                <a:lnTo>
                  <a:pt x="34030" y="134247"/>
                </a:lnTo>
                <a:lnTo>
                  <a:pt x="30400" y="128791"/>
                </a:lnTo>
                <a:lnTo>
                  <a:pt x="27800" y="122955"/>
                </a:lnTo>
                <a:lnTo>
                  <a:pt x="26196" y="116705"/>
                </a:lnTo>
                <a:lnTo>
                  <a:pt x="25653" y="110227"/>
                </a:lnTo>
                <a:lnTo>
                  <a:pt x="25653" y="83337"/>
                </a:lnTo>
                <a:lnTo>
                  <a:pt x="36752" y="38836"/>
                </a:lnTo>
                <a:lnTo>
                  <a:pt x="64081" y="25643"/>
                </a:lnTo>
                <a:lnTo>
                  <a:pt x="120759" y="25643"/>
                </a:lnTo>
                <a:lnTo>
                  <a:pt x="107422" y="13367"/>
                </a:lnTo>
                <a:lnTo>
                  <a:pt x="87153" y="3521"/>
                </a:lnTo>
                <a:lnTo>
                  <a:pt x="64081" y="0"/>
                </a:lnTo>
                <a:close/>
              </a:path>
              <a:path extrusionOk="0" h="384809" w="218440">
                <a:moveTo>
                  <a:pt x="64081" y="166675"/>
                </a:moveTo>
                <a:lnTo>
                  <a:pt x="62720" y="166675"/>
                </a:lnTo>
                <a:lnTo>
                  <a:pt x="61464" y="166780"/>
                </a:lnTo>
                <a:lnTo>
                  <a:pt x="60207" y="166968"/>
                </a:lnTo>
                <a:lnTo>
                  <a:pt x="65532" y="166968"/>
                </a:lnTo>
                <a:lnTo>
                  <a:pt x="64081" y="166675"/>
                </a:lnTo>
                <a:close/>
              </a:path>
              <a:path extrusionOk="0" h="384809" w="218440">
                <a:moveTo>
                  <a:pt x="120043" y="127933"/>
                </a:moveTo>
                <a:lnTo>
                  <a:pt x="87222" y="127933"/>
                </a:lnTo>
                <a:lnTo>
                  <a:pt x="102195" y="146770"/>
                </a:lnTo>
                <a:lnTo>
                  <a:pt x="137378" y="166298"/>
                </a:lnTo>
                <a:lnTo>
                  <a:pt x="145744" y="166437"/>
                </a:lnTo>
                <a:lnTo>
                  <a:pt x="154045" y="165030"/>
                </a:lnTo>
                <a:lnTo>
                  <a:pt x="162050" y="161979"/>
                </a:lnTo>
                <a:lnTo>
                  <a:pt x="169534" y="157188"/>
                </a:lnTo>
                <a:lnTo>
                  <a:pt x="207138" y="157188"/>
                </a:lnTo>
                <a:lnTo>
                  <a:pt x="197711" y="145604"/>
                </a:lnTo>
                <a:lnTo>
                  <a:pt x="191938" y="141461"/>
                </a:lnTo>
                <a:lnTo>
                  <a:pt x="146278" y="141461"/>
                </a:lnTo>
                <a:lnTo>
                  <a:pt x="133608" y="140100"/>
                </a:lnTo>
                <a:lnTo>
                  <a:pt x="126907" y="136508"/>
                </a:lnTo>
                <a:lnTo>
                  <a:pt x="120043" y="127933"/>
                </a:lnTo>
                <a:close/>
              </a:path>
              <a:path extrusionOk="0" h="384809" w="218440">
                <a:moveTo>
                  <a:pt x="120759" y="25643"/>
                </a:moveTo>
                <a:lnTo>
                  <a:pt x="64081" y="25643"/>
                </a:lnTo>
                <a:lnTo>
                  <a:pt x="80678" y="28384"/>
                </a:lnTo>
                <a:lnTo>
                  <a:pt x="94997" y="36002"/>
                </a:lnTo>
                <a:lnTo>
                  <a:pt x="106135" y="47593"/>
                </a:lnTo>
                <a:lnTo>
                  <a:pt x="113190" y="62249"/>
                </a:lnTo>
                <a:lnTo>
                  <a:pt x="115504" y="69830"/>
                </a:lnTo>
                <a:lnTo>
                  <a:pt x="123242" y="71212"/>
                </a:lnTo>
                <a:lnTo>
                  <a:pt x="137901" y="76583"/>
                </a:lnTo>
                <a:lnTo>
                  <a:pt x="149619" y="86422"/>
                </a:lnTo>
                <a:lnTo>
                  <a:pt x="157390" y="99703"/>
                </a:lnTo>
                <a:lnTo>
                  <a:pt x="160204" y="115399"/>
                </a:lnTo>
                <a:lnTo>
                  <a:pt x="160204" y="126540"/>
                </a:lnTo>
                <a:lnTo>
                  <a:pt x="159366" y="130624"/>
                </a:lnTo>
                <a:lnTo>
                  <a:pt x="156225" y="134383"/>
                </a:lnTo>
                <a:lnTo>
                  <a:pt x="152037" y="139524"/>
                </a:lnTo>
                <a:lnTo>
                  <a:pt x="146278" y="141461"/>
                </a:lnTo>
                <a:lnTo>
                  <a:pt x="191938" y="141461"/>
                </a:lnTo>
                <a:lnTo>
                  <a:pt x="183868" y="135671"/>
                </a:lnTo>
                <a:lnTo>
                  <a:pt x="185738" y="128846"/>
                </a:lnTo>
                <a:lnTo>
                  <a:pt x="171526" y="72767"/>
                </a:lnTo>
                <a:lnTo>
                  <a:pt x="135283" y="47726"/>
                </a:lnTo>
                <a:lnTo>
                  <a:pt x="123821" y="28461"/>
                </a:lnTo>
                <a:lnTo>
                  <a:pt x="120759" y="25643"/>
                </a:lnTo>
                <a:close/>
              </a:path>
              <a:path extrusionOk="0" h="384809" w="218440">
                <a:moveTo>
                  <a:pt x="83348" y="76929"/>
                </a:moveTo>
                <a:lnTo>
                  <a:pt x="73332" y="78944"/>
                </a:lnTo>
                <a:lnTo>
                  <a:pt x="65181" y="84438"/>
                </a:lnTo>
                <a:lnTo>
                  <a:pt x="59700" y="92589"/>
                </a:lnTo>
                <a:lnTo>
                  <a:pt x="57694" y="102572"/>
                </a:lnTo>
                <a:lnTo>
                  <a:pt x="59700" y="112551"/>
                </a:lnTo>
                <a:lnTo>
                  <a:pt x="65181" y="120703"/>
                </a:lnTo>
                <a:lnTo>
                  <a:pt x="73332" y="126200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33"/>
                </a:lnTo>
                <a:lnTo>
                  <a:pt x="120043" y="127933"/>
                </a:lnTo>
                <a:lnTo>
                  <a:pt x="107221" y="11191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72"/>
                </a:lnTo>
                <a:lnTo>
                  <a:pt x="106981" y="92589"/>
                </a:lnTo>
                <a:lnTo>
                  <a:pt x="101475" y="84438"/>
                </a:lnTo>
                <a:lnTo>
                  <a:pt x="93320" y="78944"/>
                </a:lnTo>
                <a:lnTo>
                  <a:pt x="83348" y="76929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6762750" y="325188"/>
            <a:ext cx="99390" cy="168354"/>
          </a:xfrm>
          <a:custGeom>
            <a:rect b="b" l="l" r="r" t="t"/>
            <a:pathLst>
              <a:path extrusionOk="0" h="384809" w="218440">
                <a:moveTo>
                  <a:pt x="162194" y="0"/>
                </a:moveTo>
                <a:lnTo>
                  <a:pt x="153806" y="0"/>
                </a:lnTo>
                <a:lnTo>
                  <a:pt x="130747" y="3521"/>
                </a:lnTo>
                <a:lnTo>
                  <a:pt x="110492" y="13367"/>
                </a:lnTo>
                <a:lnTo>
                  <a:pt x="94123" y="28461"/>
                </a:lnTo>
                <a:lnTo>
                  <a:pt x="82719" y="47726"/>
                </a:lnTo>
                <a:lnTo>
                  <a:pt x="62432" y="57419"/>
                </a:lnTo>
                <a:lnTo>
                  <a:pt x="46386" y="72767"/>
                </a:lnTo>
                <a:lnTo>
                  <a:pt x="35836" y="92512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60"/>
                </a:lnTo>
                <a:lnTo>
                  <a:pt x="20231" y="145600"/>
                </a:lnTo>
                <a:lnTo>
                  <a:pt x="9449" y="158814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5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6"/>
                </a:lnTo>
                <a:lnTo>
                  <a:pt x="181023" y="378618"/>
                </a:lnTo>
                <a:lnTo>
                  <a:pt x="192347" y="371205"/>
                </a:lnTo>
                <a:lnTo>
                  <a:pt x="201878" y="360973"/>
                </a:lnTo>
                <a:lnTo>
                  <a:pt x="203033" y="358994"/>
                </a:lnTo>
                <a:lnTo>
                  <a:pt x="153806" y="358994"/>
                </a:lnTo>
                <a:lnTo>
                  <a:pt x="137260" y="356255"/>
                </a:lnTo>
                <a:lnTo>
                  <a:pt x="122939" y="348639"/>
                </a:lnTo>
                <a:lnTo>
                  <a:pt x="111778" y="337053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58"/>
                </a:lnTo>
                <a:lnTo>
                  <a:pt x="68283" y="298217"/>
                </a:lnTo>
                <a:lnTo>
                  <a:pt x="60510" y="284938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34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0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7"/>
                </a:lnTo>
                <a:lnTo>
                  <a:pt x="31988" y="213505"/>
                </a:lnTo>
                <a:lnTo>
                  <a:pt x="27319" y="203565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7"/>
                </a:lnTo>
                <a:lnTo>
                  <a:pt x="39170" y="163009"/>
                </a:lnTo>
                <a:lnTo>
                  <a:pt x="48375" y="157188"/>
                </a:lnTo>
                <a:lnTo>
                  <a:pt x="104108" y="15718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24"/>
                </a:lnTo>
                <a:lnTo>
                  <a:pt x="61673" y="134383"/>
                </a:lnTo>
                <a:lnTo>
                  <a:pt x="58532" y="130624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40"/>
                </a:lnTo>
                <a:lnTo>
                  <a:pt x="162194" y="0"/>
                </a:lnTo>
                <a:close/>
              </a:path>
              <a:path extrusionOk="0" h="384809" w="21844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22" y="25586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8994"/>
                </a:lnTo>
                <a:lnTo>
                  <a:pt x="203033" y="358994"/>
                </a:lnTo>
                <a:lnTo>
                  <a:pt x="209036" y="348707"/>
                </a:lnTo>
                <a:lnTo>
                  <a:pt x="214064" y="334530"/>
                </a:lnTo>
                <a:lnTo>
                  <a:pt x="217030" y="318658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extrusionOk="0" h="384809" w="218440">
                <a:moveTo>
                  <a:pt x="119950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0"/>
                </a:lnTo>
                <a:lnTo>
                  <a:pt x="152783" y="263935"/>
                </a:lnTo>
                <a:lnTo>
                  <a:pt x="144627" y="258437"/>
                </a:lnTo>
                <a:lnTo>
                  <a:pt x="136157" y="256725"/>
                </a:lnTo>
                <a:lnTo>
                  <a:pt x="130781" y="256725"/>
                </a:lnTo>
                <a:lnTo>
                  <a:pt x="119950" y="243186"/>
                </a:lnTo>
                <a:close/>
              </a:path>
              <a:path extrusionOk="0" h="384809" w="218440">
                <a:moveTo>
                  <a:pt x="134655" y="256421"/>
                </a:moveTo>
                <a:lnTo>
                  <a:pt x="133294" y="256421"/>
                </a:lnTo>
                <a:lnTo>
                  <a:pt x="132037" y="256526"/>
                </a:lnTo>
                <a:lnTo>
                  <a:pt x="130781" y="256725"/>
                </a:lnTo>
                <a:lnTo>
                  <a:pt x="136157" y="256725"/>
                </a:lnTo>
                <a:lnTo>
                  <a:pt x="134655" y="256421"/>
                </a:lnTo>
                <a:close/>
              </a:path>
              <a:path extrusionOk="0" h="384809" w="218440">
                <a:moveTo>
                  <a:pt x="72151" y="218204"/>
                </a:moveTo>
                <a:lnTo>
                  <a:pt x="63858" y="219609"/>
                </a:lnTo>
                <a:lnTo>
                  <a:pt x="55857" y="222662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4"/>
                </a:lnTo>
                <a:close/>
              </a:path>
              <a:path extrusionOk="0" h="384809" w="21844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extrusionOk="0" h="384809" w="218440">
                <a:moveTo>
                  <a:pt x="104108" y="157188"/>
                </a:moveTo>
                <a:lnTo>
                  <a:pt x="48375" y="157188"/>
                </a:lnTo>
                <a:lnTo>
                  <a:pt x="55857" y="161979"/>
                </a:lnTo>
                <a:lnTo>
                  <a:pt x="63858" y="165030"/>
                </a:lnTo>
                <a:lnTo>
                  <a:pt x="72151" y="166437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08" y="157188"/>
                </a:lnTo>
                <a:close/>
              </a:path>
              <a:path extrusionOk="0" h="384809" w="21844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1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1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extrusionOk="0" h="384809" w="21844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extrusionOk="0" h="384809" w="21844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8617509" y="483361"/>
            <a:ext cx="48000" cy="60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8477679" y="483361"/>
            <a:ext cx="129600" cy="46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8419573" y="483361"/>
            <a:ext cx="48000" cy="65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8587502" y="380553"/>
            <a:ext cx="72000" cy="768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8527970" y="380550"/>
            <a:ext cx="48600" cy="75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8490585" y="436428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7"/>
                </a:lnTo>
                <a:lnTo>
                  <a:pt x="7002" y="7005"/>
                </a:lnTo>
                <a:lnTo>
                  <a:pt x="1876" y="14621"/>
                </a:lnTo>
                <a:lnTo>
                  <a:pt x="0" y="23967"/>
                </a:lnTo>
                <a:lnTo>
                  <a:pt x="1876" y="33308"/>
                </a:lnTo>
                <a:lnTo>
                  <a:pt x="7002" y="40921"/>
                </a:lnTo>
                <a:lnTo>
                  <a:pt x="14621" y="46047"/>
                </a:lnTo>
                <a:lnTo>
                  <a:pt x="23978" y="47925"/>
                </a:lnTo>
                <a:lnTo>
                  <a:pt x="33290" y="46047"/>
                </a:lnTo>
                <a:lnTo>
                  <a:pt x="40914" y="40921"/>
                </a:lnTo>
                <a:lnTo>
                  <a:pt x="46065" y="33308"/>
                </a:lnTo>
                <a:lnTo>
                  <a:pt x="47956" y="23967"/>
                </a:lnTo>
                <a:lnTo>
                  <a:pt x="46065" y="14621"/>
                </a:lnTo>
                <a:lnTo>
                  <a:pt x="40914" y="7005"/>
                </a:lnTo>
                <a:lnTo>
                  <a:pt x="33290" y="1877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8466081" y="349758"/>
            <a:ext cx="0" cy="105569"/>
          </a:xfrm>
          <a:custGeom>
            <a:rect b="b" l="l" r="r" t="t"/>
            <a:pathLst>
              <a:path extrusionOk="0" h="241300" w="12000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cap="flat" cmpd="sng" w="354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8432409" y="380552"/>
            <a:ext cx="0" cy="75009"/>
          </a:xfrm>
          <a:custGeom>
            <a:rect b="b" l="l" r="r" t="t"/>
            <a:pathLst>
              <a:path extrusionOk="0" h="171450" w="12000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cap="flat" cmpd="sng" w="35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8421481" y="347127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8324898" y="378651"/>
            <a:ext cx="81900" cy="789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8190355" y="378651"/>
            <a:ext cx="121349" cy="76676"/>
          </a:xfrm>
          <a:custGeom>
            <a:rect b="b" l="l" r="r" t="t"/>
            <a:pathLst>
              <a:path extrusionOk="0" h="175259" w="266700">
                <a:moveTo>
                  <a:pt x="34972" y="4334"/>
                </a:moveTo>
                <a:lnTo>
                  <a:pt x="0" y="4334"/>
                </a:lnTo>
                <a:lnTo>
                  <a:pt x="0" y="175219"/>
                </a:lnTo>
                <a:lnTo>
                  <a:pt x="34972" y="175219"/>
                </a:lnTo>
                <a:lnTo>
                  <a:pt x="34972" y="75275"/>
                </a:lnTo>
                <a:lnTo>
                  <a:pt x="38166" y="59554"/>
                </a:lnTo>
                <a:lnTo>
                  <a:pt x="46857" y="46713"/>
                </a:lnTo>
                <a:lnTo>
                  <a:pt x="59710" y="38054"/>
                </a:lnTo>
                <a:lnTo>
                  <a:pt x="75390" y="34878"/>
                </a:lnTo>
                <a:lnTo>
                  <a:pt x="255421" y="34878"/>
                </a:lnTo>
                <a:lnTo>
                  <a:pt x="250616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34"/>
                </a:lnTo>
                <a:close/>
              </a:path>
              <a:path extrusionOk="0" h="175259" w="266700">
                <a:moveTo>
                  <a:pt x="191198" y="34878"/>
                </a:moveTo>
                <a:lnTo>
                  <a:pt x="75390" y="34878"/>
                </a:lnTo>
                <a:lnTo>
                  <a:pt x="91072" y="38068"/>
                </a:lnTo>
                <a:lnTo>
                  <a:pt x="103928" y="46752"/>
                </a:lnTo>
                <a:lnTo>
                  <a:pt x="112623" y="59598"/>
                </a:lnTo>
                <a:lnTo>
                  <a:pt x="115818" y="75275"/>
                </a:lnTo>
                <a:lnTo>
                  <a:pt x="115818" y="175219"/>
                </a:lnTo>
                <a:lnTo>
                  <a:pt x="150686" y="175219"/>
                </a:lnTo>
                <a:lnTo>
                  <a:pt x="150686" y="75275"/>
                </a:lnTo>
                <a:lnTo>
                  <a:pt x="153896" y="59554"/>
                </a:lnTo>
                <a:lnTo>
                  <a:pt x="162622" y="46713"/>
                </a:lnTo>
                <a:lnTo>
                  <a:pt x="175507" y="38054"/>
                </a:lnTo>
                <a:lnTo>
                  <a:pt x="191198" y="34878"/>
                </a:lnTo>
                <a:close/>
              </a:path>
              <a:path extrusionOk="0" h="175259" w="266700">
                <a:moveTo>
                  <a:pt x="255421" y="34878"/>
                </a:moveTo>
                <a:lnTo>
                  <a:pt x="191198" y="34878"/>
                </a:lnTo>
                <a:lnTo>
                  <a:pt x="206878" y="38068"/>
                </a:lnTo>
                <a:lnTo>
                  <a:pt x="219731" y="46752"/>
                </a:lnTo>
                <a:lnTo>
                  <a:pt x="228422" y="59598"/>
                </a:lnTo>
                <a:lnTo>
                  <a:pt x="231615" y="75275"/>
                </a:lnTo>
                <a:lnTo>
                  <a:pt x="231615" y="175219"/>
                </a:lnTo>
                <a:lnTo>
                  <a:pt x="266484" y="175219"/>
                </a:lnTo>
                <a:lnTo>
                  <a:pt x="266484" y="75275"/>
                </a:lnTo>
                <a:lnTo>
                  <a:pt x="261280" y="44187"/>
                </a:lnTo>
                <a:lnTo>
                  <a:pt x="255421" y="34878"/>
                </a:lnTo>
                <a:close/>
              </a:path>
              <a:path extrusionOk="0" h="175259" w="26670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6" y="27245"/>
                </a:lnTo>
                <a:lnTo>
                  <a:pt x="246344" y="20458"/>
                </a:lnTo>
                <a:lnTo>
                  <a:pt x="223180" y="5319"/>
                </a:lnTo>
                <a:lnTo>
                  <a:pt x="193292" y="0"/>
                </a:lnTo>
                <a:close/>
              </a:path>
              <a:path extrusionOk="0" h="175259" w="266700">
                <a:moveTo>
                  <a:pt x="77390" y="0"/>
                </a:moveTo>
                <a:lnTo>
                  <a:pt x="63322" y="1525"/>
                </a:lnTo>
                <a:lnTo>
                  <a:pt x="51504" y="5429"/>
                </a:lnTo>
                <a:lnTo>
                  <a:pt x="42026" y="10698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7972472" y="334556"/>
            <a:ext cx="170754" cy="164187"/>
          </a:xfrm>
          <a:custGeom>
            <a:rect b="b" l="l" r="r" t="t"/>
            <a:pathLst>
              <a:path extrusionOk="0" h="375284" w="375284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6" y="237229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7"/>
                </a:lnTo>
                <a:lnTo>
                  <a:pt x="242885" y="366463"/>
                </a:lnTo>
                <a:lnTo>
                  <a:pt x="268887" y="356242"/>
                </a:lnTo>
                <a:lnTo>
                  <a:pt x="293289" y="342125"/>
                </a:lnTo>
                <a:lnTo>
                  <a:pt x="293813" y="341769"/>
                </a:lnTo>
                <a:lnTo>
                  <a:pt x="289061" y="336241"/>
                </a:lnTo>
                <a:lnTo>
                  <a:pt x="187533" y="336241"/>
                </a:lnTo>
                <a:lnTo>
                  <a:pt x="140514" y="328634"/>
                </a:lnTo>
                <a:lnTo>
                  <a:pt x="99621" y="307465"/>
                </a:lnTo>
                <a:lnTo>
                  <a:pt x="67338" y="275208"/>
                </a:lnTo>
                <a:lnTo>
                  <a:pt x="46148" y="234340"/>
                </a:lnTo>
                <a:lnTo>
                  <a:pt x="38532" y="187334"/>
                </a:lnTo>
                <a:lnTo>
                  <a:pt x="46148" y="140318"/>
                </a:lnTo>
                <a:lnTo>
                  <a:pt x="67338" y="99444"/>
                </a:lnTo>
                <a:lnTo>
                  <a:pt x="99621" y="67184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8" y="38407"/>
                </a:lnTo>
                <a:lnTo>
                  <a:pt x="282155" y="25625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extrusionOk="0" h="375284" w="375284">
                <a:moveTo>
                  <a:pt x="268578" y="312409"/>
                </a:moveTo>
                <a:lnTo>
                  <a:pt x="268054" y="312639"/>
                </a:lnTo>
                <a:lnTo>
                  <a:pt x="249352" y="322816"/>
                </a:lnTo>
                <a:lnTo>
                  <a:pt x="229525" y="330208"/>
                </a:lnTo>
                <a:lnTo>
                  <a:pt x="208833" y="334716"/>
                </a:lnTo>
                <a:lnTo>
                  <a:pt x="187533" y="336241"/>
                </a:lnTo>
                <a:lnTo>
                  <a:pt x="289061" y="336241"/>
                </a:lnTo>
                <a:lnTo>
                  <a:pt x="268578" y="312409"/>
                </a:lnTo>
                <a:close/>
              </a:path>
              <a:path extrusionOk="0" h="375284" w="375284">
                <a:moveTo>
                  <a:pt x="359261" y="254149"/>
                </a:moveTo>
                <a:lnTo>
                  <a:pt x="254651" y="254149"/>
                </a:lnTo>
                <a:lnTo>
                  <a:pt x="263675" y="265140"/>
                </a:lnTo>
                <a:lnTo>
                  <a:pt x="274770" y="273633"/>
                </a:lnTo>
                <a:lnTo>
                  <a:pt x="287536" y="279372"/>
                </a:lnTo>
                <a:lnTo>
                  <a:pt x="301571" y="28210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41"/>
                </a:lnTo>
                <a:lnTo>
                  <a:pt x="359261" y="254149"/>
                </a:lnTo>
                <a:close/>
              </a:path>
              <a:path extrusionOk="0" h="375284" w="375284">
                <a:moveTo>
                  <a:pt x="187428" y="92552"/>
                </a:moveTo>
                <a:lnTo>
                  <a:pt x="150563" y="100011"/>
                </a:lnTo>
                <a:lnTo>
                  <a:pt x="120402" y="120341"/>
                </a:lnTo>
                <a:lnTo>
                  <a:pt x="100037" y="150473"/>
                </a:lnTo>
                <a:lnTo>
                  <a:pt x="92562" y="187334"/>
                </a:lnTo>
                <a:lnTo>
                  <a:pt x="100037" y="224189"/>
                </a:lnTo>
                <a:lnTo>
                  <a:pt x="120402" y="254318"/>
                </a:lnTo>
                <a:lnTo>
                  <a:pt x="150563" y="274647"/>
                </a:lnTo>
                <a:lnTo>
                  <a:pt x="187428" y="282106"/>
                </a:lnTo>
                <a:lnTo>
                  <a:pt x="206148" y="280265"/>
                </a:lnTo>
                <a:lnTo>
                  <a:pt x="223867" y="274865"/>
                </a:lnTo>
                <a:lnTo>
                  <a:pt x="240172" y="266097"/>
                </a:lnTo>
                <a:lnTo>
                  <a:pt x="254651" y="254149"/>
                </a:lnTo>
                <a:lnTo>
                  <a:pt x="359261" y="254149"/>
                </a:lnTo>
                <a:lnTo>
                  <a:pt x="359364" y="254021"/>
                </a:lnTo>
                <a:lnTo>
                  <a:pt x="364849" y="244450"/>
                </a:lnTo>
                <a:lnTo>
                  <a:pt x="365097" y="243814"/>
                </a:lnTo>
                <a:lnTo>
                  <a:pt x="304702" y="243814"/>
                </a:lnTo>
                <a:lnTo>
                  <a:pt x="304226" y="243699"/>
                </a:lnTo>
                <a:lnTo>
                  <a:pt x="187533" y="243699"/>
                </a:lnTo>
                <a:lnTo>
                  <a:pt x="165611" y="239267"/>
                </a:lnTo>
                <a:lnTo>
                  <a:pt x="147704" y="227182"/>
                </a:lnTo>
                <a:lnTo>
                  <a:pt x="135629" y="209265"/>
                </a:lnTo>
                <a:lnTo>
                  <a:pt x="131200" y="187334"/>
                </a:lnTo>
                <a:lnTo>
                  <a:pt x="135629" y="165393"/>
                </a:lnTo>
                <a:lnTo>
                  <a:pt x="147704" y="147473"/>
                </a:lnTo>
                <a:lnTo>
                  <a:pt x="165611" y="135390"/>
                </a:lnTo>
                <a:lnTo>
                  <a:pt x="187533" y="130959"/>
                </a:lnTo>
                <a:lnTo>
                  <a:pt x="261662" y="130959"/>
                </a:lnTo>
                <a:lnTo>
                  <a:pt x="254494" y="120341"/>
                </a:lnTo>
                <a:lnTo>
                  <a:pt x="224338" y="100011"/>
                </a:lnTo>
                <a:lnTo>
                  <a:pt x="187428" y="92552"/>
                </a:lnTo>
                <a:close/>
              </a:path>
              <a:path extrusionOk="0" h="375284" w="375284">
                <a:moveTo>
                  <a:pt x="298708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4"/>
                </a:lnTo>
                <a:lnTo>
                  <a:pt x="307826" y="99444"/>
                </a:lnTo>
                <a:lnTo>
                  <a:pt x="329022" y="140318"/>
                </a:lnTo>
                <a:lnTo>
                  <a:pt x="336638" y="187334"/>
                </a:lnTo>
                <a:lnTo>
                  <a:pt x="336421" y="195346"/>
                </a:lnTo>
                <a:lnTo>
                  <a:pt x="320932" y="239178"/>
                </a:lnTo>
                <a:lnTo>
                  <a:pt x="304702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41"/>
                </a:lnTo>
                <a:lnTo>
                  <a:pt x="372858" y="216794"/>
                </a:lnTo>
                <a:lnTo>
                  <a:pt x="374098" y="207586"/>
                </a:lnTo>
                <a:lnTo>
                  <a:pt x="374828" y="197854"/>
                </a:lnTo>
                <a:lnTo>
                  <a:pt x="375067" y="187334"/>
                </a:lnTo>
                <a:lnTo>
                  <a:pt x="368396" y="137609"/>
                </a:lnTo>
                <a:lnTo>
                  <a:pt x="349483" y="92880"/>
                </a:lnTo>
                <a:lnTo>
                  <a:pt x="320134" y="54951"/>
                </a:lnTo>
                <a:lnTo>
                  <a:pt x="298708" y="38407"/>
                </a:lnTo>
                <a:close/>
              </a:path>
              <a:path extrusionOk="0" h="375284" w="375284">
                <a:moveTo>
                  <a:pt x="261662" y="130959"/>
                </a:moveTo>
                <a:lnTo>
                  <a:pt x="187533" y="130959"/>
                </a:lnTo>
                <a:lnTo>
                  <a:pt x="209517" y="135408"/>
                </a:lnTo>
                <a:lnTo>
                  <a:pt x="227459" y="147520"/>
                </a:lnTo>
                <a:lnTo>
                  <a:pt x="239549" y="165446"/>
                </a:lnTo>
                <a:lnTo>
                  <a:pt x="243982" y="187334"/>
                </a:lnTo>
                <a:lnTo>
                  <a:pt x="239549" y="209265"/>
                </a:lnTo>
                <a:lnTo>
                  <a:pt x="227459" y="227182"/>
                </a:lnTo>
                <a:lnTo>
                  <a:pt x="209517" y="239267"/>
                </a:lnTo>
                <a:lnTo>
                  <a:pt x="187533" y="243699"/>
                </a:lnTo>
                <a:lnTo>
                  <a:pt x="304226" y="243699"/>
                </a:lnTo>
                <a:lnTo>
                  <a:pt x="296888" y="241926"/>
                </a:lnTo>
                <a:lnTo>
                  <a:pt x="289694" y="237229"/>
                </a:lnTo>
                <a:lnTo>
                  <a:pt x="284401" y="229338"/>
                </a:lnTo>
                <a:lnTo>
                  <a:pt x="282295" y="217867"/>
                </a:lnTo>
                <a:lnTo>
                  <a:pt x="282295" y="187334"/>
                </a:lnTo>
                <a:lnTo>
                  <a:pt x="274834" y="150473"/>
                </a:lnTo>
                <a:lnTo>
                  <a:pt x="261662" y="130959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614362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863226" y="360793"/>
            <a:ext cx="2423100" cy="1443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5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7" name="Google Shape;97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1" name="Google Shape;101;p1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2" name="Google Shape;102;p16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3" name="Google Shape;103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2" name="Google Shape;11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1)">
  <p:cSld name="2_Только заголовок_1_2_1_2">
    <p:bg>
      <p:bgPr>
        <a:solidFill>
          <a:srgbClr val="FFFFFF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marR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IBM Plex Sans"/>
              <a:buAutoNum type="arabicPeriod"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type="title"/>
          </p:nvPr>
        </p:nvSpPr>
        <p:spPr>
          <a:xfrm>
            <a:off x="518138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9pPr>
          </a:lstStyle>
          <a:p/>
        </p:txBody>
      </p:sp>
      <p:pic>
        <p:nvPicPr>
          <p:cNvPr id="117" name="Google Shape;117;p1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1" showMasterSp="0">
  <p:cSld name="2_Только заголовок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image2.png" id="122" name="Google Shape;122;p21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>
            <p:ph type="title"/>
          </p:nvPr>
        </p:nvSpPr>
        <p:spPr>
          <a:xfrm>
            <a:off x="518134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AutoNum type="arabicPeriod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125" name="Google Shape;125;p21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3)">
  <p:cSld name="20_Только заголовок_2_1_1_1_1_1">
    <p:bg>
      <p:bgPr>
        <a:solidFill>
          <a:srgbClr val="000000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8" name="Google Shape;128;p22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— Текст — Текст (01)">
  <p:cSld name="11_Только заголовок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/>
          <p:nvPr/>
        </p:nvSpPr>
        <p:spPr>
          <a:xfrm>
            <a:off x="4572000" y="0"/>
            <a:ext cx="4572000" cy="17139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p23"/>
          <p:cNvSpPr/>
          <p:nvPr/>
        </p:nvSpPr>
        <p:spPr>
          <a:xfrm>
            <a:off x="4572000" y="1713867"/>
            <a:ext cx="4572000" cy="1713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132;p23"/>
          <p:cNvSpPr/>
          <p:nvPr/>
        </p:nvSpPr>
        <p:spPr>
          <a:xfrm>
            <a:off x="4572000" y="3429633"/>
            <a:ext cx="4572000" cy="171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p23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3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4" name="Google Shape;134;p23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>
            <p:ph idx="1" type="subTitle"/>
          </p:nvPr>
        </p:nvSpPr>
        <p:spPr>
          <a:xfrm>
            <a:off x="5091356" y="519113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23"/>
          <p:cNvSpPr txBox="1"/>
          <p:nvPr>
            <p:ph idx="2" type="subTitle"/>
          </p:nvPr>
        </p:nvSpPr>
        <p:spPr>
          <a:xfrm>
            <a:off x="5091356" y="2209004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3"/>
          <p:cNvSpPr txBox="1"/>
          <p:nvPr>
            <p:ph idx="3" type="subTitle"/>
          </p:nvPr>
        </p:nvSpPr>
        <p:spPr>
          <a:xfrm>
            <a:off x="5091356" y="3947147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(02)">
  <p:cSld name="2_Только заголовок_1_2_1_2_1_1">
    <p:bg>
      <p:bgPr>
        <a:solidFill>
          <a:srgbClr val="6E32E0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518269" y="519113"/>
            <a:ext cx="80841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AutoNum type="arabicPeriod"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40" name="Google Shape;140;p24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| Текст | Текст (01) 1">
  <p:cSld name="2_Только заголовок_1_2_2_1_1_1_1"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5"/>
          <p:cNvSpPr txBox="1"/>
          <p:nvPr>
            <p:ph idx="1" type="subTitle"/>
          </p:nvPr>
        </p:nvSpPr>
        <p:spPr>
          <a:xfrm>
            <a:off x="518138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5"/>
          <p:cNvSpPr txBox="1"/>
          <p:nvPr>
            <p:ph idx="2" type="subTitle"/>
          </p:nvPr>
        </p:nvSpPr>
        <p:spPr>
          <a:xfrm>
            <a:off x="3393450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5"/>
          <p:cNvSpPr txBox="1"/>
          <p:nvPr>
            <p:ph idx="3" type="subTitle"/>
          </p:nvPr>
        </p:nvSpPr>
        <p:spPr>
          <a:xfrm>
            <a:off x="6268763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5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— Текст (01)">
  <p:cSld name="3_Только заголовок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0" name="Google Shape;150;p26"/>
          <p:cNvSpPr/>
          <p:nvPr/>
        </p:nvSpPr>
        <p:spPr>
          <a:xfrm>
            <a:off x="4572000" y="0"/>
            <a:ext cx="4572000" cy="2571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4572000" y="2571750"/>
            <a:ext cx="4572000" cy="257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2" name="Google Shape;152;p26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 txBox="1"/>
          <p:nvPr>
            <p:ph idx="1" type="subTitle"/>
          </p:nvPr>
        </p:nvSpPr>
        <p:spPr>
          <a:xfrm>
            <a:off x="5091356" y="519133"/>
            <a:ext cx="35109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6"/>
          <p:cNvSpPr txBox="1"/>
          <p:nvPr>
            <p:ph idx="2" type="subTitle"/>
          </p:nvPr>
        </p:nvSpPr>
        <p:spPr>
          <a:xfrm>
            <a:off x="5091356" y="3097267"/>
            <a:ext cx="35109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2)">
  <p:cSld name="2_Только заголовок_1_3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7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84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7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7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0" name="Google Shape;160;p27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1)">
  <p:cSld name="20_Только заголовок_2_1_1_1">
    <p:bg>
      <p:bgPr>
        <a:solidFill>
          <a:srgbClr val="FFFFFF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3" name="Google Shape;163;p28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2_1_1_1_1" showMasterSp="0">
  <p:cSld name="2_Только заголовок_1_2_2_1_1_1_1_2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165" name="Google Shape;165;p29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2.png" id="166" name="Google Shape;166;p29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9"/>
          <p:cNvSpPr txBox="1"/>
          <p:nvPr>
            <p:ph type="title"/>
          </p:nvPr>
        </p:nvSpPr>
        <p:spPr>
          <a:xfrm>
            <a:off x="518137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168" name="Google Shape;168;p29"/>
          <p:cNvSpPr txBox="1"/>
          <p:nvPr>
            <p:ph idx="1" type="body"/>
          </p:nvPr>
        </p:nvSpPr>
        <p:spPr>
          <a:xfrm>
            <a:off x="518137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169" name="Google Shape;169;p2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| Текст | Текст (01) 1 1">
  <p:cSld name="2_Только заголовок_1_2_2_1_1_1_1_3">
    <p:bg>
      <p:bgPr>
        <a:solidFill>
          <a:srgbClr val="FFFFFF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0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84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0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0"/>
          <p:cNvSpPr txBox="1"/>
          <p:nvPr>
            <p:ph idx="1" type="subTitle"/>
          </p:nvPr>
        </p:nvSpPr>
        <p:spPr>
          <a:xfrm>
            <a:off x="518138" y="1685831"/>
            <a:ext cx="2357100" cy="289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30"/>
          <p:cNvSpPr txBox="1"/>
          <p:nvPr>
            <p:ph idx="2" type="subTitle"/>
          </p:nvPr>
        </p:nvSpPr>
        <p:spPr>
          <a:xfrm>
            <a:off x="3393450" y="1685831"/>
            <a:ext cx="2357100" cy="289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30"/>
          <p:cNvSpPr txBox="1"/>
          <p:nvPr>
            <p:ph idx="3" type="subTitle"/>
          </p:nvPr>
        </p:nvSpPr>
        <p:spPr>
          <a:xfrm>
            <a:off x="6268763" y="1685831"/>
            <a:ext cx="2357100" cy="289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" name="Google Shape;176;p30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| Текст | Текст | Текст (01)">
  <p:cSld name="2_Только заголовок_1_2_2_1_1_1_2">
    <p:bg>
      <p:bgPr>
        <a:solidFill>
          <a:srgbClr val="FFFFFF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idx="1" type="subTitle"/>
          </p:nvPr>
        </p:nvSpPr>
        <p:spPr>
          <a:xfrm>
            <a:off x="6987375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79" name="Google Shape;179;p31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1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1"/>
          <p:cNvSpPr txBox="1"/>
          <p:nvPr>
            <p:ph idx="2" type="subTitle"/>
          </p:nvPr>
        </p:nvSpPr>
        <p:spPr>
          <a:xfrm>
            <a:off x="518138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1"/>
          <p:cNvSpPr txBox="1"/>
          <p:nvPr>
            <p:ph idx="3" type="subTitle"/>
          </p:nvPr>
        </p:nvSpPr>
        <p:spPr>
          <a:xfrm>
            <a:off x="2674575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1"/>
          <p:cNvSpPr txBox="1"/>
          <p:nvPr>
            <p:ph idx="4" type="subTitle"/>
          </p:nvPr>
        </p:nvSpPr>
        <p:spPr>
          <a:xfrm>
            <a:off x="4830975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1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1) 1">
  <p:cSld name="20_Только заголовок_2_1_1_1_1">
    <p:bg>
      <p:bgPr>
        <a:solidFill>
          <a:srgbClr val="FFFF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87" name="Google Shape;187;p32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1) 2">
  <p:cSld name="20_Только заголовок_2_1_1_1_2">
    <p:bg>
      <p:bgPr>
        <a:solidFill>
          <a:srgbClr val="FFFFFF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90" name="Google Shape;190;p33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OBJECT_2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3" name="Google Shape;193;p34"/>
          <p:cNvSpPr txBox="1"/>
          <p:nvPr>
            <p:ph idx="1" type="subTitle"/>
          </p:nvPr>
        </p:nvSpPr>
        <p:spPr>
          <a:xfrm>
            <a:off x="470474" y="3162907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30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4" name="Google Shape;194;p34"/>
          <p:cNvSpPr txBox="1"/>
          <p:nvPr>
            <p:ph idx="11" type="ftr"/>
          </p:nvPr>
        </p:nvSpPr>
        <p:spPr>
          <a:xfrm>
            <a:off x="3108960" y="4783456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5" name="Google Shape;195;p34"/>
          <p:cNvSpPr txBox="1"/>
          <p:nvPr>
            <p:ph idx="10" type="dt"/>
          </p:nvPr>
        </p:nvSpPr>
        <p:spPr>
          <a:xfrm>
            <a:off x="457200" y="4783456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4"/>
          <p:cNvSpPr txBox="1"/>
          <p:nvPr>
            <p:ph idx="12" type="sldNum"/>
          </p:nvPr>
        </p:nvSpPr>
        <p:spPr>
          <a:xfrm>
            <a:off x="6583681" y="4783456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99" name="Google Shape;199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6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3" name="Google Shape;20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7" name="Google Shape;207;p38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8" name="Google Shape;208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8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9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12" name="Google Shape;212;p39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3" name="Google Shape;213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9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0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17" name="Google Shape;217;p40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8" name="Google Shape;218;p40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40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20" name="Google Shape;220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0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1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4" name="Google Shape;224;p41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5" name="Google Shape;225;p41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6" name="Google Shape;226;p41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7" name="Google Shape;227;p41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8" name="Google Shape;228;p41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0" name="Google Shape;230;p41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1" name="Google Shape;231;p41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2" name="Google Shape;232;p41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3" name="Google Shape;233;p41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4" name="Google Shape;234;p41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5" name="Google Shape;235;p41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6" name="Google Shape;236;p41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7" name="Google Shape;237;p41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8" name="Google Shape;238;p41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9" name="Google Shape;239;p41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0" name="Google Shape;240;p41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1" name="Google Shape;241;p41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2" name="Google Shape;242;p41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3" name="Google Shape;243;p41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44" name="Google Shape;244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1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2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8" name="Google Shape;248;p42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9" name="Google Shape;249;p42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0" name="Google Shape;250;p42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1" name="Google Shape;251;p42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2" name="Google Shape;252;p42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3" name="Google Shape;253;p42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4" name="Google Shape;254;p42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5" name="Google Shape;255;p42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6" name="Google Shape;256;p42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7" name="Google Shape;257;p42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8" name="Google Shape;258;p42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9" name="Google Shape;259;p42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0" name="Google Shape;26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2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64" name="Google Shape;264;p43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43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6" name="Google Shape;266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69" name="Google Shape;269;p44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44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1" name="Google Shape;27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4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5" name="Google Shape;275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6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9" name="Google Shape;279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7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83" name="Google Shape;283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8" name="Google Shape;288;p48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3" name="Google Shape;293;p49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5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8" name="Google Shape;298;p50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3" name="Google Shape;303;p51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3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11" name="Google Shape;311;p53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5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5" name="Google Shape;315;p54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16" name="Google Shape;31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0" name="Google Shape;32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55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22" name="Google Shape;32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6" name="Google Shape;32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6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5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32" name="Google Shape;33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7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7" name="Google Shape;337;p58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38" name="Google Shape;338;p58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39" name="Google Shape;339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6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6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6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3" showMasterSp="0">
  <p:cSld name="2_Только заголовок_1_3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2.png" id="352" name="Google Shape;352;p63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1.png" id="353" name="Google Shape;353;p63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63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5" name="Google Shape;355;p63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365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○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365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■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3655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●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3655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○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56" name="Google Shape;356;p63"/>
          <p:cNvSpPr txBox="1"/>
          <p:nvPr>
            <p:ph type="title"/>
          </p:nvPr>
        </p:nvSpPr>
        <p:spPr>
          <a:xfrm>
            <a:off x="518134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57" name="Google Shape;357;p6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+ текст в две колонки">
  <p:cSld name="2_Заголовок + текст в две колонки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4"/>
          <p:cNvSpPr txBox="1"/>
          <p:nvPr>
            <p:ph idx="1" type="body"/>
          </p:nvPr>
        </p:nvSpPr>
        <p:spPr>
          <a:xfrm>
            <a:off x="508001" y="1329929"/>
            <a:ext cx="3978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 sz="1100"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sp>
        <p:nvSpPr>
          <p:cNvPr id="360" name="Google Shape;360;p64"/>
          <p:cNvSpPr txBox="1"/>
          <p:nvPr>
            <p:ph idx="2" type="body"/>
          </p:nvPr>
        </p:nvSpPr>
        <p:spPr>
          <a:xfrm>
            <a:off x="4671618" y="1329929"/>
            <a:ext cx="3978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 sz="1100"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sp>
        <p:nvSpPr>
          <p:cNvPr id="361" name="Google Shape;361;p64"/>
          <p:cNvSpPr txBox="1"/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 sz="11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62" name="Google Shape;362;p64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A6A6A6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Заголовок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5"/>
          <p:cNvSpPr txBox="1"/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Char char="●"/>
              <a:defRPr sz="1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65" name="Google Shape;365;p65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A6A6A6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66" name="Google Shape;366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buNone/>
              <a:defRPr sz="1100"/>
            </a:lvl1pPr>
            <a:lvl2pPr lvl="1" rtl="0">
              <a:buNone/>
              <a:defRPr sz="1100"/>
            </a:lvl2pPr>
            <a:lvl3pPr lvl="2" rtl="0">
              <a:buNone/>
              <a:defRPr sz="1100"/>
            </a:lvl3pPr>
            <a:lvl4pPr lvl="3" rtl="0">
              <a:buNone/>
              <a:defRPr sz="1100"/>
            </a:lvl4pPr>
            <a:lvl5pPr lvl="4" rtl="0">
              <a:buNone/>
              <a:defRPr sz="1100"/>
            </a:lvl5pPr>
            <a:lvl6pPr lvl="5" rtl="0">
              <a:buNone/>
              <a:defRPr sz="1100"/>
            </a:lvl6pPr>
            <a:lvl7pPr lvl="6" rtl="0">
              <a:buNone/>
              <a:defRPr sz="1100"/>
            </a:lvl7pPr>
            <a:lvl8pPr lvl="7" rtl="0">
              <a:buNone/>
              <a:defRPr sz="1100"/>
            </a:lvl8pPr>
            <a:lvl9pPr lvl="8" rtl="0">
              <a:buNone/>
              <a:defRPr sz="11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6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69" name="Google Shape;369;p66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70" name="Google Shape;370;p66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71" name="Google Shape;371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72" name="Google Shape;372;p6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OBJECT_1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7"/>
          <p:cNvSpPr txBox="1"/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75" name="Google Shape;375;p67"/>
          <p:cNvSpPr txBox="1"/>
          <p:nvPr>
            <p:ph idx="1" type="subTitle"/>
          </p:nvPr>
        </p:nvSpPr>
        <p:spPr>
          <a:xfrm>
            <a:off x="470473" y="3162908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30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76" name="Google Shape;376;p67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77" name="Google Shape;377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78" name="Google Shape;378;p67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1_2" showMasterSp="0">
  <p:cSld name="2_Только заголовок_1_2_1_2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8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365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○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365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■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3655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●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3655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○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81" name="Google Shape;381;p68"/>
          <p:cNvSpPr txBox="1"/>
          <p:nvPr>
            <p:ph type="title"/>
          </p:nvPr>
        </p:nvSpPr>
        <p:spPr>
          <a:xfrm>
            <a:off x="518137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pic>
        <p:nvPicPr>
          <p:cNvPr descr="image1.png" id="382" name="Google Shape;382;p68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68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1)">
  <p:cSld name="2_Только заголовок_1_2_1_2_1">
    <p:bg>
      <p:bgPr>
        <a:solidFill>
          <a:srgbClr val="FFFFFF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9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marR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IBM Plex Sans"/>
              <a:buAutoNum type="arabicPeriod"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86" name="Google Shape;386;p69"/>
          <p:cNvSpPr txBox="1"/>
          <p:nvPr>
            <p:ph type="title"/>
          </p:nvPr>
        </p:nvSpPr>
        <p:spPr>
          <a:xfrm>
            <a:off x="518138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9pPr>
          </a:lstStyle>
          <a:p/>
        </p:txBody>
      </p:sp>
      <p:pic>
        <p:nvPicPr>
          <p:cNvPr id="387" name="Google Shape;387;p6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26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59.xml"/><Relationship Id="rId28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1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63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45.xml"/><Relationship Id="rId33" Type="http://schemas.openxmlformats.org/officeDocument/2006/relationships/theme" Target="../theme/theme3.xml"/><Relationship Id="rId10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  <p:sldLayoutId id="2147483705" r:id="rId24"/>
    <p:sldLayoutId id="2147483706" r:id="rId25"/>
    <p:sldLayoutId id="2147483707" r:id="rId26"/>
    <p:sldLayoutId id="2147483708" r:id="rId27"/>
    <p:sldLayoutId id="2147483709" r:id="rId28"/>
    <p:sldLayoutId id="2147483710" r:id="rId29"/>
    <p:sldLayoutId id="2147483711" r:id="rId30"/>
    <p:sldLayoutId id="2147483712" r:id="rId31"/>
    <p:sldLayoutId id="2147483713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olab.research.google.com/drive/1YgYhJi7fUJuW8vwZGXl9z6FYRqGXVgPH?usp=sharing" TargetMode="External"/><Relationship Id="rId4" Type="http://schemas.openxmlformats.org/officeDocument/2006/relationships/hyperlink" Target="https://drive.google.com/file/d/1XYk_NrBvrpx9IEA-_0gSndcINuoGudW6/view?usp=shar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70"/>
          <p:cNvSpPr txBox="1"/>
          <p:nvPr>
            <p:ph type="title"/>
          </p:nvPr>
        </p:nvSpPr>
        <p:spPr>
          <a:xfrm>
            <a:off x="665825" y="1239025"/>
            <a:ext cx="3852000" cy="105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A/B тестирование</a:t>
            </a:r>
            <a:endParaRPr/>
          </a:p>
        </p:txBody>
      </p:sp>
      <p:sp>
        <p:nvSpPr>
          <p:cNvPr id="393" name="Google Shape;393;p70"/>
          <p:cNvSpPr txBox="1"/>
          <p:nvPr>
            <p:ph idx="1" type="subTitle"/>
          </p:nvPr>
        </p:nvSpPr>
        <p:spPr>
          <a:xfrm>
            <a:off x="471675" y="2520000"/>
            <a:ext cx="4100400" cy="1677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Урок 9</a:t>
            </a:r>
            <a:endParaRPr sz="2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7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Python применение расширенных методов</a:t>
            </a:r>
            <a:endParaRPr sz="17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94" name="Google Shape;39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0400" y="846738"/>
            <a:ext cx="4447201" cy="368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1"/>
          <p:cNvSpPr txBox="1"/>
          <p:nvPr>
            <p:ph idx="4294967295" type="title"/>
          </p:nvPr>
        </p:nvSpPr>
        <p:spPr>
          <a:xfrm>
            <a:off x="510725" y="390750"/>
            <a:ext cx="59580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16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этом уроке мы </a:t>
            </a:r>
            <a:r>
              <a:rPr b="1" lang="ru" sz="1600">
                <a:solidFill>
                  <a:srgbClr val="2C2D30"/>
                </a:solidFill>
              </a:rPr>
              <a:t>разберем</a:t>
            </a:r>
            <a:endParaRPr sz="20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00" name="Google Shape;400;p71"/>
          <p:cNvSpPr txBox="1"/>
          <p:nvPr/>
        </p:nvSpPr>
        <p:spPr>
          <a:xfrm>
            <a:off x="436550" y="870075"/>
            <a:ext cx="5244300" cy="29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-3048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 sz="12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Проверка данных на нормальность</a:t>
            </a:r>
            <a:endParaRPr sz="12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-3048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 sz="12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Множественная проверка гипотез</a:t>
            </a:r>
            <a:endParaRPr sz="12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-3048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 sz="12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Оценка мощности и длительности эксперимента</a:t>
            </a:r>
            <a:endParaRPr sz="12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-3048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 sz="12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Бутстрап</a:t>
            </a:r>
            <a:endParaRPr sz="12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-3048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 sz="12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Бакетизация</a:t>
            </a:r>
            <a:endParaRPr sz="12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descr="preencoded.png" id="401" name="Google Shape;401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2277" y="2519998"/>
            <a:ext cx="2602225" cy="162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Демонстрация в  Google colab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Ссылка на датасет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B2C3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